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6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8BC58-DEE7-432E-A4B0-92CE710B9A0B}" type="datetimeFigureOut">
              <a:rPr lang="de-AT" smtClean="0"/>
              <a:t>27.03.2019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ED72-6748-4AFD-AE1D-3C920A93D6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231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C00E-27A6-4E11-AA6C-F908C346FF8D}" type="datetime1">
              <a:rPr lang="de-AT" smtClean="0"/>
              <a:t>27.03.2019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8B20-0309-4C78-8CE0-240C200017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E112-C616-4F20-BD89-E157BC1BC7A4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1DFC-4910-46A7-AEC9-8CC1654643C2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063E-CA9E-4880-A509-020F25E45128}" type="datetime1">
              <a:rPr lang="de-AT" smtClean="0"/>
              <a:t>27.03.2019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22B9-A1C6-4C11-A6BC-B36ACEDBDAD9}" type="datetime1">
              <a:rPr lang="de-AT" smtClean="0"/>
              <a:t>27.03.2019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20E5-43A4-4E7B-AEB2-65797CB6D362}" type="datetime1">
              <a:rPr lang="de-AT" smtClean="0"/>
              <a:t>27.03.2019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835-E4F0-4DD6-A196-C4C5A1FA4CCF}" type="datetime1">
              <a:rPr lang="de-AT" smtClean="0"/>
              <a:t>27.03.2019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1DAB-A302-41B7-8EAB-6D1BF56AF80E}" type="datetime1">
              <a:rPr lang="de-AT" smtClean="0"/>
              <a:t>27.03.2019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59E5-BA09-443F-87A1-BF58364C18E9}" type="datetime1">
              <a:rPr lang="de-AT" smtClean="0"/>
              <a:t>27.03.2019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B4D64A-AA49-486F-97E2-15D4178B2170}" type="datetime1">
              <a:rPr lang="de-AT" smtClean="0"/>
              <a:t>27.03.2019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7548C3-3ECF-4185-AE55-3D03332C92C9}" type="slidenum">
              <a:rPr lang="de-AT" smtClean="0"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1. LUNGAUER</a:t>
            </a:r>
            <a:br>
              <a:rPr lang="de-AT" dirty="0" smtClean="0"/>
            </a:br>
            <a:r>
              <a:rPr lang="de-AT" dirty="0" smtClean="0"/>
              <a:t>AQUATHLON</a:t>
            </a:r>
            <a:endParaRPr lang="de-AT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am Samstag den 24.08.2019</a:t>
            </a:r>
          </a:p>
          <a:p>
            <a:r>
              <a:rPr lang="de-AT" dirty="0" smtClean="0"/>
              <a:t>Start 10.00Uhr</a:t>
            </a:r>
            <a:endParaRPr lang="de-AT" dirty="0"/>
          </a:p>
        </p:txBody>
      </p:sp>
      <p:sp>
        <p:nvSpPr>
          <p:cNvPr id="4" name="AutoShape 2" descr="tri-union LUNGAU Logo"/>
          <p:cNvSpPr>
            <a:spLocks noChangeAspect="1" noChangeArrowheads="1"/>
          </p:cNvSpPr>
          <p:nvPr/>
        </p:nvSpPr>
        <p:spPr bwMode="auto">
          <a:xfrm>
            <a:off x="155575" y="-547688"/>
            <a:ext cx="21336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57431" cy="89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963" y="0"/>
            <a:ext cx="2041038" cy="89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Anreise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" y="1283238"/>
            <a:ext cx="9144000" cy="5008116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2D0B-AE94-45C4-8A3B-CEAA8A01C748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2</a:t>
            </a:fld>
            <a:endParaRPr lang="de-AT"/>
          </a:p>
        </p:txBody>
      </p:sp>
      <p:sp>
        <p:nvSpPr>
          <p:cNvPr id="8" name="Pfeil nach rechts 7"/>
          <p:cNvSpPr/>
          <p:nvPr/>
        </p:nvSpPr>
        <p:spPr>
          <a:xfrm rot="2747465">
            <a:off x="190417" y="3936928"/>
            <a:ext cx="936104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671370" y="3065281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>
                <a:solidFill>
                  <a:srgbClr val="FF0000"/>
                </a:solidFill>
              </a:rPr>
              <a:t>Von Salzburg kommend über A10(Abfahrt St. Michael</a:t>
            </a:r>
            <a:endParaRPr lang="de-AT" sz="12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365">
            <a:off x="2555777" y="1700808"/>
            <a:ext cx="504056" cy="5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1475656" y="17008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>
                <a:solidFill>
                  <a:srgbClr val="FF0000"/>
                </a:solidFill>
              </a:rPr>
              <a:t>Von Salzburg kommend über B99</a:t>
            </a:r>
            <a:endParaRPr lang="de-AT" sz="12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704348" y="373735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rgbClr val="FF0000"/>
                </a:solidFill>
              </a:rPr>
              <a:t>Austragungsort</a:t>
            </a:r>
            <a:endParaRPr lang="de-AT" sz="1400" b="1" dirty="0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812360" y="2780928"/>
            <a:ext cx="100811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4355976" y="2844805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﻿</a:t>
            </a:r>
            <a:r>
              <a:rPr lang="de-AT" b="1" u="sng" dirty="0" smtClean="0">
                <a:solidFill>
                  <a:srgbClr val="FF0000"/>
                </a:solidFill>
              </a:rPr>
              <a:t>Adresse</a:t>
            </a:r>
          </a:p>
          <a:p>
            <a:r>
              <a:rPr lang="de-AT" b="1" dirty="0" smtClean="0">
                <a:solidFill>
                  <a:srgbClr val="FF0000"/>
                </a:solidFill>
              </a:rPr>
              <a:t>Sportzentrumweg 2, 5580 </a:t>
            </a:r>
            <a:r>
              <a:rPr lang="de-AT" b="1" dirty="0" err="1" smtClean="0">
                <a:solidFill>
                  <a:srgbClr val="FF0000"/>
                </a:solidFill>
              </a:rPr>
              <a:t>Tamsweg</a:t>
            </a:r>
            <a:endParaRPr lang="de-AT" b="1" dirty="0">
              <a:solidFill>
                <a:srgbClr val="FF0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70747">
            <a:off x="8209716" y="5451717"/>
            <a:ext cx="504056" cy="5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7092280" y="5445224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>
                <a:solidFill>
                  <a:srgbClr val="FF0000"/>
                </a:solidFill>
              </a:rPr>
              <a:t>Von Steiermark kommend über B95</a:t>
            </a:r>
            <a:endParaRPr lang="de-AT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Parkmöglichkeit und Eventareal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70" y="1562861"/>
            <a:ext cx="6840760" cy="4896544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3</a:t>
            </a:fld>
            <a:endParaRPr lang="de-AT"/>
          </a:p>
        </p:txBody>
      </p:sp>
      <p:sp>
        <p:nvSpPr>
          <p:cNvPr id="8" name="Ellipse 7"/>
          <p:cNvSpPr/>
          <p:nvPr/>
        </p:nvSpPr>
        <p:spPr>
          <a:xfrm>
            <a:off x="3203848" y="3690244"/>
            <a:ext cx="2394994" cy="21137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5598842" y="47609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Eventareal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 rot="18986267">
            <a:off x="4501605" y="5861373"/>
            <a:ext cx="758072" cy="443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7092280" y="1708155"/>
            <a:ext cx="1800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u="sng" dirty="0" smtClean="0"/>
              <a:t>Legende:</a:t>
            </a:r>
          </a:p>
          <a:p>
            <a:endParaRPr lang="de-AT" u="sng" dirty="0" smtClean="0"/>
          </a:p>
          <a:p>
            <a:r>
              <a:rPr lang="de-AT" sz="1200" dirty="0" smtClean="0"/>
              <a:t>Parkplätze</a:t>
            </a:r>
          </a:p>
          <a:p>
            <a:endParaRPr lang="de-AT" sz="1200" dirty="0"/>
          </a:p>
          <a:p>
            <a:endParaRPr lang="de-AT" sz="1200" dirty="0" smtClean="0"/>
          </a:p>
          <a:p>
            <a:endParaRPr lang="de-AT" sz="1200" dirty="0"/>
          </a:p>
          <a:p>
            <a:r>
              <a:rPr lang="de-AT" sz="1200" dirty="0" smtClean="0"/>
              <a:t>Eventareal</a:t>
            </a:r>
          </a:p>
          <a:p>
            <a:endParaRPr lang="de-AT" sz="1200" dirty="0"/>
          </a:p>
          <a:p>
            <a:endParaRPr lang="de-AT" sz="1200" dirty="0" smtClean="0"/>
          </a:p>
          <a:p>
            <a:endParaRPr lang="de-AT" sz="1200" dirty="0"/>
          </a:p>
          <a:p>
            <a:endParaRPr lang="de-AT" sz="1200" dirty="0" smtClean="0"/>
          </a:p>
          <a:p>
            <a:r>
              <a:rPr lang="de-AT" sz="1200" dirty="0" smtClean="0"/>
              <a:t>Fußweg zum Eventareal</a:t>
            </a:r>
          </a:p>
          <a:p>
            <a:endParaRPr lang="de-AT" sz="1200" dirty="0"/>
          </a:p>
          <a:p>
            <a:endParaRPr lang="de-AT" sz="1200" dirty="0" smtClean="0"/>
          </a:p>
          <a:p>
            <a:endParaRPr lang="de-AT" sz="1200" dirty="0"/>
          </a:p>
          <a:p>
            <a:r>
              <a:rPr lang="de-AT" sz="1200" dirty="0" smtClean="0"/>
              <a:t>Wegweiser/Infotafel</a:t>
            </a:r>
          </a:p>
          <a:p>
            <a:endParaRPr lang="de-AT" sz="1200" dirty="0"/>
          </a:p>
          <a:p>
            <a:endParaRPr lang="de-AT" sz="1200" dirty="0" smtClean="0"/>
          </a:p>
          <a:p>
            <a:endParaRPr lang="de-AT" sz="1200" dirty="0" smtClean="0"/>
          </a:p>
          <a:p>
            <a:endParaRPr lang="de-AT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1332">
            <a:off x="7123530" y="2454022"/>
            <a:ext cx="567245" cy="55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284984"/>
            <a:ext cx="485728" cy="40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Gerade Verbindung 25"/>
          <p:cNvCxnSpPr/>
          <p:nvPr/>
        </p:nvCxnSpPr>
        <p:spPr>
          <a:xfrm flipH="1">
            <a:off x="7164288" y="4550798"/>
            <a:ext cx="115212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Rechteck 3084"/>
          <p:cNvSpPr/>
          <p:nvPr/>
        </p:nvSpPr>
        <p:spPr>
          <a:xfrm rot="4212704">
            <a:off x="4493159" y="3972839"/>
            <a:ext cx="533136" cy="15059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0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222" y="3908507"/>
            <a:ext cx="607526" cy="71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7069">
            <a:off x="4192042" y="3124870"/>
            <a:ext cx="7191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8716">
            <a:off x="3411698" y="3708297"/>
            <a:ext cx="7191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8" name="Textfeld 3087"/>
          <p:cNvSpPr txBox="1"/>
          <p:nvPr/>
        </p:nvSpPr>
        <p:spPr>
          <a:xfrm rot="4200977">
            <a:off x="3966684" y="4132557"/>
            <a:ext cx="812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 smtClean="0">
                <a:solidFill>
                  <a:schemeClr val="bg1"/>
                </a:solidFill>
              </a:rPr>
              <a:t>Sportplatz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3089" name="Textfeld 3088"/>
          <p:cNvSpPr txBox="1"/>
          <p:nvPr/>
        </p:nvSpPr>
        <p:spPr>
          <a:xfrm rot="4472738">
            <a:off x="4388020" y="4020986"/>
            <a:ext cx="77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b="1" dirty="0" smtClean="0">
                <a:solidFill>
                  <a:schemeClr val="bg1"/>
                </a:solidFill>
              </a:rPr>
              <a:t>Anmeldung</a:t>
            </a:r>
            <a:endParaRPr lang="de-AT" sz="600" b="1" dirty="0">
              <a:solidFill>
                <a:schemeClr val="bg1"/>
              </a:solidFill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flipH="1" flipV="1">
            <a:off x="4598630" y="4137923"/>
            <a:ext cx="176318" cy="80765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3771266" y="4945580"/>
            <a:ext cx="1039114" cy="571652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 flipV="1">
            <a:off x="3771266" y="5517232"/>
            <a:ext cx="856192" cy="432048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endCxn id="3089" idx="2"/>
          </p:cNvCxnSpPr>
          <p:nvPr/>
        </p:nvCxnSpPr>
        <p:spPr>
          <a:xfrm flipH="1" flipV="1">
            <a:off x="4684148" y="4137923"/>
            <a:ext cx="252465" cy="807656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>
            <a:off x="4920824" y="4120820"/>
            <a:ext cx="388024" cy="82475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5292080" y="3672326"/>
            <a:ext cx="1098851" cy="440993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>
            <a:off x="5740896" y="2674712"/>
            <a:ext cx="650034" cy="1015532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hteck 78"/>
          <p:cNvSpPr/>
          <p:nvPr/>
        </p:nvSpPr>
        <p:spPr>
          <a:xfrm rot="16200000">
            <a:off x="5624644" y="2103535"/>
            <a:ext cx="758072" cy="525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Textfeld 33"/>
          <p:cNvSpPr txBox="1"/>
          <p:nvPr/>
        </p:nvSpPr>
        <p:spPr>
          <a:xfrm rot="5400000">
            <a:off x="5535628" y="2228007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b="1" dirty="0" smtClean="0">
                <a:solidFill>
                  <a:schemeClr val="bg1"/>
                </a:solidFill>
              </a:rPr>
              <a:t>Parkplatz</a:t>
            </a:r>
            <a:endParaRPr lang="de-AT" sz="800" b="1" dirty="0">
              <a:solidFill>
                <a:schemeClr val="bg1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 rot="19006091">
            <a:off x="4452772" y="5952604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b="1" dirty="0" smtClean="0">
                <a:solidFill>
                  <a:schemeClr val="bg1"/>
                </a:solidFill>
              </a:rPr>
              <a:t>Parkplatz</a:t>
            </a:r>
            <a:endParaRPr lang="de-AT" sz="800" b="1" dirty="0">
              <a:solidFill>
                <a:schemeClr val="bg1"/>
              </a:solidFill>
            </a:endParaRPr>
          </a:p>
        </p:txBody>
      </p:sp>
      <p:sp>
        <p:nvSpPr>
          <p:cNvPr id="3" name="Pfeil in vier Richtungen 2"/>
          <p:cNvSpPr/>
          <p:nvPr/>
        </p:nvSpPr>
        <p:spPr>
          <a:xfrm>
            <a:off x="5831836" y="2665621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Pfeil in vier Richtungen 30"/>
          <p:cNvSpPr/>
          <p:nvPr/>
        </p:nvSpPr>
        <p:spPr>
          <a:xfrm>
            <a:off x="6444208" y="3579356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Pfeil in vier Richtungen 31"/>
          <p:cNvSpPr/>
          <p:nvPr/>
        </p:nvSpPr>
        <p:spPr>
          <a:xfrm>
            <a:off x="4359376" y="5949280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Pfeil in vier Richtungen 32"/>
          <p:cNvSpPr/>
          <p:nvPr/>
        </p:nvSpPr>
        <p:spPr>
          <a:xfrm>
            <a:off x="3627250" y="5231406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 in vier Richtungen 34"/>
          <p:cNvSpPr/>
          <p:nvPr/>
        </p:nvSpPr>
        <p:spPr>
          <a:xfrm>
            <a:off x="4446086" y="4747132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Pfeil in vier Richtungen 35"/>
          <p:cNvSpPr/>
          <p:nvPr/>
        </p:nvSpPr>
        <p:spPr>
          <a:xfrm>
            <a:off x="7136364" y="5139477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Pfeil in vier Richtungen 36"/>
          <p:cNvSpPr/>
          <p:nvPr/>
        </p:nvSpPr>
        <p:spPr>
          <a:xfrm>
            <a:off x="4428101" y="3869915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Textfeld 40"/>
          <p:cNvSpPr txBox="1"/>
          <p:nvPr/>
        </p:nvSpPr>
        <p:spPr>
          <a:xfrm>
            <a:off x="4275331" y="537350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678666" y="3768591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524002" y="5090558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490790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Abfahrt </a:t>
            </a:r>
            <a:r>
              <a:rPr lang="de-AT" dirty="0" err="1" smtClean="0">
                <a:solidFill>
                  <a:srgbClr val="FF0000"/>
                </a:solidFill>
              </a:rPr>
              <a:t>Tamsweg</a:t>
            </a:r>
            <a:r>
              <a:rPr lang="de-AT" dirty="0" smtClean="0">
                <a:solidFill>
                  <a:srgbClr val="FF0000"/>
                </a:solidFill>
              </a:rPr>
              <a:t> Süd</a:t>
            </a:r>
            <a:endParaRPr lang="de-A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Eventareal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7" y="1492740"/>
            <a:ext cx="6480719" cy="4708525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4</a:t>
            </a:fld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6876256" y="372601"/>
            <a:ext cx="216024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u="sng" dirty="0" smtClean="0"/>
              <a:t>Legende:</a:t>
            </a:r>
          </a:p>
          <a:p>
            <a:r>
              <a:rPr lang="de-AT" sz="1400" dirty="0" smtClean="0"/>
              <a:t>Fußballplatz</a:t>
            </a:r>
          </a:p>
          <a:p>
            <a:endParaRPr lang="de-AT" sz="1400" dirty="0"/>
          </a:p>
          <a:p>
            <a:endParaRPr lang="de-AT" sz="1400" dirty="0" smtClean="0"/>
          </a:p>
          <a:p>
            <a:r>
              <a:rPr lang="de-AT" sz="1400" dirty="0" smtClean="0"/>
              <a:t>Schwimmbecken</a:t>
            </a:r>
          </a:p>
          <a:p>
            <a:endParaRPr lang="de-AT" sz="1400" dirty="0"/>
          </a:p>
          <a:p>
            <a:endParaRPr lang="de-AT" sz="1400" dirty="0" smtClean="0"/>
          </a:p>
          <a:p>
            <a:r>
              <a:rPr lang="de-AT" sz="1400" dirty="0" smtClean="0"/>
              <a:t>Startnummernaus </a:t>
            </a:r>
            <a:r>
              <a:rPr lang="de-AT" sz="1400" dirty="0" err="1" smtClean="0"/>
              <a:t>gabe</a:t>
            </a:r>
            <a:r>
              <a:rPr lang="de-AT" sz="1400" dirty="0" smtClean="0"/>
              <a:t>/Anmeldung</a:t>
            </a:r>
          </a:p>
          <a:p>
            <a:endParaRPr lang="de-AT" sz="1400" dirty="0"/>
          </a:p>
          <a:p>
            <a:endParaRPr lang="de-AT" sz="1400" dirty="0" smtClean="0"/>
          </a:p>
          <a:p>
            <a:r>
              <a:rPr lang="de-AT" sz="1400" dirty="0" smtClean="0"/>
              <a:t>Zielareal</a:t>
            </a:r>
          </a:p>
          <a:p>
            <a:endParaRPr lang="de-AT" sz="1400" dirty="0"/>
          </a:p>
          <a:p>
            <a:endParaRPr lang="de-AT" sz="1400" dirty="0" smtClean="0"/>
          </a:p>
          <a:p>
            <a:r>
              <a:rPr lang="de-AT" sz="1400" dirty="0" smtClean="0"/>
              <a:t>Startareal</a:t>
            </a:r>
          </a:p>
          <a:p>
            <a:endParaRPr lang="de-AT" sz="1400" dirty="0" smtClean="0"/>
          </a:p>
          <a:p>
            <a:endParaRPr lang="de-AT" sz="1400" dirty="0"/>
          </a:p>
          <a:p>
            <a:r>
              <a:rPr lang="de-AT" sz="1400" dirty="0" smtClean="0"/>
              <a:t>Eventareal</a:t>
            </a:r>
          </a:p>
          <a:p>
            <a:endParaRPr lang="de-AT" sz="1400" dirty="0"/>
          </a:p>
          <a:p>
            <a:endParaRPr lang="de-AT" sz="1400" dirty="0" smtClean="0"/>
          </a:p>
          <a:p>
            <a:endParaRPr lang="de-AT" sz="1400" dirty="0"/>
          </a:p>
          <a:p>
            <a:r>
              <a:rPr lang="de-AT" sz="1400" dirty="0" smtClean="0"/>
              <a:t>Wegweiser/Infotafel</a:t>
            </a:r>
          </a:p>
          <a:p>
            <a:endParaRPr lang="de-AT" sz="1400" dirty="0"/>
          </a:p>
          <a:p>
            <a:endParaRPr lang="de-AT" sz="1400" dirty="0" smtClean="0"/>
          </a:p>
          <a:p>
            <a:r>
              <a:rPr lang="de-AT" sz="1400" dirty="0" smtClean="0"/>
              <a:t>Wechselzone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9" name="Ellipse 8"/>
          <p:cNvSpPr/>
          <p:nvPr/>
        </p:nvSpPr>
        <p:spPr>
          <a:xfrm>
            <a:off x="2456036" y="3860706"/>
            <a:ext cx="216024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 rot="20420420">
            <a:off x="2267261" y="4096026"/>
            <a:ext cx="377549" cy="523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/>
          <p:cNvSpPr/>
          <p:nvPr/>
        </p:nvSpPr>
        <p:spPr>
          <a:xfrm rot="20789054">
            <a:off x="2861808" y="1751191"/>
            <a:ext cx="266828" cy="60820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Flussdiagramm: Alternativer Prozess 11"/>
          <p:cNvSpPr/>
          <p:nvPr/>
        </p:nvSpPr>
        <p:spPr>
          <a:xfrm rot="20451887">
            <a:off x="1559495" y="1661563"/>
            <a:ext cx="1123440" cy="1535320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06620" y="874089"/>
            <a:ext cx="384226" cy="45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51" y="1687291"/>
            <a:ext cx="311919" cy="31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2763622" y="1799124"/>
            <a:ext cx="432391" cy="334439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31" y="2405783"/>
            <a:ext cx="43096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 rot="20359696">
            <a:off x="1869802" y="2050286"/>
            <a:ext cx="75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Ziel</a:t>
            </a:r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3778">
            <a:off x="6739850" y="2874442"/>
            <a:ext cx="8969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feld 15"/>
          <p:cNvSpPr txBox="1"/>
          <p:nvPr/>
        </p:nvSpPr>
        <p:spPr>
          <a:xfrm rot="20505733">
            <a:off x="2273558" y="4483987"/>
            <a:ext cx="86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FF0000"/>
                </a:solidFill>
              </a:rPr>
              <a:t>Start</a:t>
            </a:r>
            <a:endParaRPr lang="de-AT" sz="1400" dirty="0">
              <a:solidFill>
                <a:srgbClr val="FF0000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7273">
            <a:off x="6816065" y="3505467"/>
            <a:ext cx="100012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Ellipse 16"/>
          <p:cNvSpPr/>
          <p:nvPr/>
        </p:nvSpPr>
        <p:spPr>
          <a:xfrm>
            <a:off x="683568" y="1527816"/>
            <a:ext cx="3672408" cy="36236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6929919" y="4334590"/>
            <a:ext cx="516798" cy="475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/>
          <p:cNvSpPr txBox="1"/>
          <p:nvPr/>
        </p:nvSpPr>
        <p:spPr>
          <a:xfrm>
            <a:off x="4139952" y="215845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Eventarea</a:t>
            </a:r>
            <a:r>
              <a:rPr lang="de-AT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9" name="Rechteck 18"/>
          <p:cNvSpPr/>
          <p:nvPr/>
        </p:nvSpPr>
        <p:spPr>
          <a:xfrm rot="3898772">
            <a:off x="2774904" y="3499641"/>
            <a:ext cx="818871" cy="45550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 rot="3899697">
            <a:off x="2601528" y="358889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>
                <a:solidFill>
                  <a:schemeClr val="bg1"/>
                </a:solidFill>
              </a:rPr>
              <a:t>Hallenbad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79" y="1787803"/>
            <a:ext cx="6461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17630">
            <a:off x="7473490" y="2841104"/>
            <a:ext cx="61815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Pfeil in vier Richtungen 26"/>
          <p:cNvSpPr/>
          <p:nvPr/>
        </p:nvSpPr>
        <p:spPr>
          <a:xfrm>
            <a:off x="2407262" y="5728207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Pfeil in vier Richtungen 27"/>
          <p:cNvSpPr/>
          <p:nvPr/>
        </p:nvSpPr>
        <p:spPr>
          <a:xfrm>
            <a:off x="2491060" y="1704287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Pfeil in vier Richtungen 29"/>
          <p:cNvSpPr/>
          <p:nvPr/>
        </p:nvSpPr>
        <p:spPr>
          <a:xfrm>
            <a:off x="899592" y="4056575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Pfeil in vier Richtungen 30"/>
          <p:cNvSpPr/>
          <p:nvPr/>
        </p:nvSpPr>
        <p:spPr>
          <a:xfrm>
            <a:off x="2564184" y="3201470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Textfeld 33"/>
          <p:cNvSpPr txBox="1"/>
          <p:nvPr/>
        </p:nvSpPr>
        <p:spPr>
          <a:xfrm>
            <a:off x="2140977" y="4689448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678777" y="221089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377270" y="528283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38" name="Pfeil in vier Richtungen 37"/>
          <p:cNvSpPr/>
          <p:nvPr/>
        </p:nvSpPr>
        <p:spPr>
          <a:xfrm>
            <a:off x="6940334" y="5301208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Ellipse 34"/>
          <p:cNvSpPr/>
          <p:nvPr/>
        </p:nvSpPr>
        <p:spPr>
          <a:xfrm>
            <a:off x="7209244" y="1516409"/>
            <a:ext cx="216024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 rot="20513054">
            <a:off x="2336038" y="4579489"/>
            <a:ext cx="499449" cy="2295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Rechteck 38"/>
          <p:cNvSpPr/>
          <p:nvPr/>
        </p:nvSpPr>
        <p:spPr>
          <a:xfrm>
            <a:off x="6940334" y="3718543"/>
            <a:ext cx="624771" cy="25692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Rechteck 39"/>
          <p:cNvSpPr/>
          <p:nvPr/>
        </p:nvSpPr>
        <p:spPr>
          <a:xfrm rot="15099704">
            <a:off x="1788451" y="4321146"/>
            <a:ext cx="499449" cy="2295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Rechteck 40"/>
          <p:cNvSpPr/>
          <p:nvPr/>
        </p:nvSpPr>
        <p:spPr>
          <a:xfrm>
            <a:off x="6972198" y="5889775"/>
            <a:ext cx="499449" cy="2295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2" name="Gerade Verbindung mit Pfeil 21"/>
          <p:cNvCxnSpPr>
            <a:endCxn id="40" idx="0"/>
          </p:cNvCxnSpPr>
          <p:nvPr/>
        </p:nvCxnSpPr>
        <p:spPr>
          <a:xfrm flipV="1">
            <a:off x="1338893" y="4472000"/>
            <a:ext cx="590359" cy="67944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20069" y="5155698"/>
            <a:ext cx="1437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>
                <a:solidFill>
                  <a:schemeClr val="bg1"/>
                </a:solidFill>
              </a:rPr>
              <a:t>Wechselzone</a:t>
            </a:r>
            <a:endParaRPr lang="de-AT" sz="1600" dirty="0">
              <a:solidFill>
                <a:schemeClr val="bg1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1826477" y="4194735"/>
            <a:ext cx="211698" cy="6149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Schwimmen/Wechselzone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" y="1139524"/>
            <a:ext cx="6408712" cy="5195190"/>
          </a:xfrm>
          <a:ln>
            <a:solidFill>
              <a:srgbClr val="0070C0"/>
            </a:solidFill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5</a:t>
            </a:fld>
            <a:endParaRPr lang="de-AT"/>
          </a:p>
        </p:txBody>
      </p:sp>
      <p:sp>
        <p:nvSpPr>
          <p:cNvPr id="8" name="Rechteck 7"/>
          <p:cNvSpPr/>
          <p:nvPr/>
        </p:nvSpPr>
        <p:spPr>
          <a:xfrm rot="20346821">
            <a:off x="2590844" y="3781592"/>
            <a:ext cx="1296144" cy="19505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920305" y="2708920"/>
            <a:ext cx="1152128" cy="122413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/>
          <p:cNvSpPr/>
          <p:nvPr/>
        </p:nvSpPr>
        <p:spPr>
          <a:xfrm>
            <a:off x="3388357" y="3201104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/>
          <p:cNvSpPr/>
          <p:nvPr/>
        </p:nvSpPr>
        <p:spPr>
          <a:xfrm rot="20374541">
            <a:off x="1518232" y="4481775"/>
            <a:ext cx="648072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 rot="14997131">
            <a:off x="1293054" y="466266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chemeClr val="bg1"/>
                </a:solidFill>
              </a:rPr>
              <a:t>Wechselzone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3" name="Pfeil nach rechts 12"/>
          <p:cNvSpPr/>
          <p:nvPr/>
        </p:nvSpPr>
        <p:spPr>
          <a:xfrm rot="4121955">
            <a:off x="1723021" y="5718338"/>
            <a:ext cx="977985" cy="432048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 rot="14955573">
            <a:off x="1683885" y="56395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chemeClr val="bg1"/>
                </a:solidFill>
              </a:rPr>
              <a:t>Laufen</a:t>
            </a:r>
            <a:endParaRPr lang="de-AT" sz="1400" dirty="0">
              <a:solidFill>
                <a:schemeClr val="bg1"/>
              </a:solidFill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2321834" y="4023674"/>
            <a:ext cx="720080" cy="1814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 rot="20473710">
            <a:off x="2965481" y="5653241"/>
            <a:ext cx="1347789" cy="381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bg1"/>
                </a:solidFill>
              </a:rPr>
              <a:t>Schwimmstart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192098" y="37371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Schwimmstrecke je nach Alter von 25m bis 200m</a:t>
            </a:r>
            <a:endParaRPr lang="de-AT" dirty="0">
              <a:solidFill>
                <a:schemeClr val="bg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 flipH="1" flipV="1">
            <a:off x="3388357" y="3933056"/>
            <a:ext cx="570639" cy="16382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 flipV="1">
            <a:off x="3496369" y="3032085"/>
            <a:ext cx="295051" cy="3231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3388357" y="3309117"/>
            <a:ext cx="391555" cy="6674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H="1">
            <a:off x="3238916" y="3033980"/>
            <a:ext cx="295052" cy="3212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>
            <a:off x="3181687" y="3355251"/>
            <a:ext cx="57230" cy="5778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2590914" y="3933056"/>
            <a:ext cx="578621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2609133" y="4138152"/>
            <a:ext cx="560402" cy="14657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3169536" y="5301207"/>
            <a:ext cx="682384" cy="2606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2701259" y="4125472"/>
            <a:ext cx="107076" cy="1466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Ellipse 39"/>
          <p:cNvSpPr/>
          <p:nvPr/>
        </p:nvSpPr>
        <p:spPr>
          <a:xfrm>
            <a:off x="3169536" y="5373228"/>
            <a:ext cx="107076" cy="1466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Ellipse 40"/>
          <p:cNvSpPr/>
          <p:nvPr/>
        </p:nvSpPr>
        <p:spPr>
          <a:xfrm>
            <a:off x="3678563" y="5154583"/>
            <a:ext cx="107076" cy="1466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3" name="Gerade Verbindung 42"/>
          <p:cNvCxnSpPr/>
          <p:nvPr/>
        </p:nvCxnSpPr>
        <p:spPr>
          <a:xfrm>
            <a:off x="1300857" y="4504210"/>
            <a:ext cx="532256" cy="14301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1295636" y="3644153"/>
            <a:ext cx="347285" cy="21689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668" y="2695552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462" y="2772857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98" y="5002040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45" y="4948222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34" y="5371991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19" y="4844080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88" y="5431545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434" y="3963122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27" y="4888143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793" y="3927034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Rechteck 45"/>
          <p:cNvSpPr/>
          <p:nvPr/>
        </p:nvSpPr>
        <p:spPr>
          <a:xfrm rot="3817656">
            <a:off x="4274041" y="1699700"/>
            <a:ext cx="2269650" cy="153776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7" name="Textfeld 56"/>
          <p:cNvSpPr txBox="1"/>
          <p:nvPr/>
        </p:nvSpPr>
        <p:spPr>
          <a:xfrm rot="3856092">
            <a:off x="4610003" y="2283918"/>
            <a:ext cx="180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chemeClr val="bg1"/>
                </a:solidFill>
              </a:rPr>
              <a:t>Hallenbad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701259" y="5894197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47" name="Pfeil in vier Richtungen 46"/>
          <p:cNvSpPr/>
          <p:nvPr/>
        </p:nvSpPr>
        <p:spPr>
          <a:xfrm>
            <a:off x="3928417" y="1277348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7236296" y="1277348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u="sng" dirty="0" smtClean="0"/>
              <a:t>Legende:</a:t>
            </a:r>
          </a:p>
          <a:p>
            <a:endParaRPr lang="de-AT" dirty="0"/>
          </a:p>
          <a:p>
            <a:r>
              <a:rPr lang="de-AT" dirty="0" err="1" smtClean="0"/>
              <a:t>Beachflag</a:t>
            </a:r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Infotafel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Wegweiser</a:t>
            </a:r>
            <a:endParaRPr lang="de-AT" dirty="0"/>
          </a:p>
        </p:txBody>
      </p:sp>
      <p:sp>
        <p:nvSpPr>
          <p:cNvPr id="58" name="Pfeil in vier Richtungen 57"/>
          <p:cNvSpPr/>
          <p:nvPr/>
        </p:nvSpPr>
        <p:spPr>
          <a:xfrm>
            <a:off x="7308304" y="3863554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Textfeld 58"/>
          <p:cNvSpPr txBox="1"/>
          <p:nvPr/>
        </p:nvSpPr>
        <p:spPr>
          <a:xfrm>
            <a:off x="7308304" y="2985919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106" y="2173134"/>
            <a:ext cx="9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353" y="2264420"/>
            <a:ext cx="238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Laufstrecke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7" y="1317926"/>
            <a:ext cx="6516216" cy="5039965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6</a:t>
            </a:fld>
            <a:endParaRPr lang="de-AT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231613" y="5644205"/>
            <a:ext cx="0" cy="593107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 rot="20576289">
            <a:off x="3496962" y="5133790"/>
            <a:ext cx="514864" cy="71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 rot="15153424">
            <a:off x="2987571" y="5334036"/>
            <a:ext cx="400051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6660232" y="1340768"/>
            <a:ext cx="22322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u="sng" dirty="0" smtClean="0"/>
              <a:t>Legende:</a:t>
            </a:r>
          </a:p>
          <a:p>
            <a:endParaRPr lang="de-AT" u="sng" dirty="0"/>
          </a:p>
          <a:p>
            <a:r>
              <a:rPr lang="de-AT" dirty="0" smtClean="0"/>
              <a:t>Wechselzone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Laufstrecke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Ziel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Sportplatz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6804248" y="3429000"/>
            <a:ext cx="792088" cy="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6764647" y="2292344"/>
            <a:ext cx="400051" cy="183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3" name="Gerade Verbindung mit Pfeil 22"/>
          <p:cNvCxnSpPr/>
          <p:nvPr/>
        </p:nvCxnSpPr>
        <p:spPr>
          <a:xfrm flipH="1" flipV="1">
            <a:off x="1403650" y="5231450"/>
            <a:ext cx="1827963" cy="100586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1403648" y="4365105"/>
            <a:ext cx="720080" cy="86634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V="1">
            <a:off x="2103666" y="3717032"/>
            <a:ext cx="0" cy="648073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2103667" y="3645024"/>
            <a:ext cx="452109" cy="7200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Alternativer Prozess 31"/>
          <p:cNvSpPr/>
          <p:nvPr/>
        </p:nvSpPr>
        <p:spPr>
          <a:xfrm rot="21039491">
            <a:off x="2550524" y="2433394"/>
            <a:ext cx="1123440" cy="1852817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Rechteck 28"/>
          <p:cNvSpPr/>
          <p:nvPr/>
        </p:nvSpPr>
        <p:spPr>
          <a:xfrm rot="21062859">
            <a:off x="3863461" y="2785284"/>
            <a:ext cx="362363" cy="6492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3357585" y="2212557"/>
            <a:ext cx="206303" cy="17139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2321910" y="2475560"/>
            <a:ext cx="161858" cy="118351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2537005" y="3359802"/>
            <a:ext cx="820580" cy="28522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Halbbogen 34"/>
          <p:cNvSpPr/>
          <p:nvPr/>
        </p:nvSpPr>
        <p:spPr>
          <a:xfrm rot="4468382">
            <a:off x="3076552" y="3188282"/>
            <a:ext cx="379636" cy="432047"/>
          </a:xfrm>
          <a:prstGeom prst="blockArc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6607">
            <a:off x="6888685" y="3840627"/>
            <a:ext cx="2984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4" name="Gerade Verbindung mit Pfeil 43"/>
          <p:cNvCxnSpPr/>
          <p:nvPr/>
        </p:nvCxnSpPr>
        <p:spPr>
          <a:xfrm>
            <a:off x="3525323" y="2354499"/>
            <a:ext cx="326597" cy="179458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>
            <a:off x="3708632" y="4071222"/>
            <a:ext cx="143288" cy="293883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H="1">
            <a:off x="2843808" y="4365105"/>
            <a:ext cx="864824" cy="14401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2475957" y="2204864"/>
            <a:ext cx="891818" cy="11545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V="1">
            <a:off x="2321910" y="2295062"/>
            <a:ext cx="154047" cy="21598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2555776" y="4238132"/>
            <a:ext cx="318897" cy="2709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 flipV="1">
            <a:off x="2483768" y="3681028"/>
            <a:ext cx="101286" cy="56565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 flipV="1">
            <a:off x="2457497" y="1988840"/>
            <a:ext cx="417176" cy="36565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2874673" y="2001700"/>
            <a:ext cx="482912" cy="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 flipV="1">
            <a:off x="3007417" y="1484784"/>
            <a:ext cx="341752" cy="51100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3022616" y="1484784"/>
            <a:ext cx="1765408" cy="81347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4716016" y="2262589"/>
            <a:ext cx="288032" cy="33402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 rot="18178075">
            <a:off x="4207898" y="2122426"/>
            <a:ext cx="400173" cy="68320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2" name="Gerade Verbindung mit Pfeil 71"/>
          <p:cNvCxnSpPr/>
          <p:nvPr/>
        </p:nvCxnSpPr>
        <p:spPr>
          <a:xfrm flipH="1">
            <a:off x="4896036" y="2596611"/>
            <a:ext cx="108012" cy="32918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H="1">
            <a:off x="4499992" y="3941579"/>
            <a:ext cx="288032" cy="42352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H="1">
            <a:off x="4788024" y="2925791"/>
            <a:ext cx="108012" cy="10157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 flipV="1">
            <a:off x="3754394" y="4218163"/>
            <a:ext cx="745600" cy="14004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436615" y="260565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Laufstrecke je nach Altersklasse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653292" y="2919792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367775" y="581228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51" name="Pfeil in vier Richtungen 50"/>
          <p:cNvSpPr/>
          <p:nvPr/>
        </p:nvSpPr>
        <p:spPr>
          <a:xfrm>
            <a:off x="3868491" y="4425021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Zielareal</a:t>
            </a:r>
            <a:endParaRPr lang="de-AT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66049"/>
            <a:ext cx="6840760" cy="5093135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F6D-1361-41AF-A252-2A083A14730D}" type="datetime1">
              <a:rPr lang="de-AT" smtClean="0"/>
              <a:t>27.03.2019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Grafenauer Norbert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48C3-3ECF-4185-AE55-3D03332C92C9}" type="slidenum">
              <a:rPr lang="de-AT" smtClean="0"/>
              <a:t>7</a:t>
            </a:fld>
            <a:endParaRPr lang="de-AT"/>
          </a:p>
        </p:txBody>
      </p:sp>
      <p:sp>
        <p:nvSpPr>
          <p:cNvPr id="8" name="Flussdiagramm: Alternativer Prozess 7"/>
          <p:cNvSpPr/>
          <p:nvPr/>
        </p:nvSpPr>
        <p:spPr>
          <a:xfrm rot="21091228">
            <a:off x="2984711" y="2633178"/>
            <a:ext cx="1713847" cy="2353394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 rot="4903593">
            <a:off x="4647090" y="3675669"/>
            <a:ext cx="1080120" cy="50405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 rot="1731950">
            <a:off x="5576629" y="2556877"/>
            <a:ext cx="837320" cy="50293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Halbbogen 10"/>
          <p:cNvSpPr/>
          <p:nvPr/>
        </p:nvSpPr>
        <p:spPr>
          <a:xfrm rot="4468382">
            <a:off x="3868638" y="3570165"/>
            <a:ext cx="646867" cy="860721"/>
          </a:xfrm>
          <a:prstGeom prst="blockArc">
            <a:avLst/>
          </a:prstGeom>
          <a:noFill/>
          <a:ln>
            <a:solidFill>
              <a:srgbClr val="FF0000"/>
            </a:solidFill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15" name="Gerade Verbindung 14"/>
          <p:cNvCxnSpPr>
            <a:stCxn id="8" idx="1"/>
          </p:cNvCxnSpPr>
          <p:nvPr/>
        </p:nvCxnSpPr>
        <p:spPr>
          <a:xfrm flipV="1">
            <a:off x="2994078" y="3728360"/>
            <a:ext cx="1090812" cy="20787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017319" y="4293096"/>
            <a:ext cx="13021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278915" y="4293096"/>
            <a:ext cx="509109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 flipV="1">
            <a:off x="4673145" y="3670456"/>
            <a:ext cx="102302" cy="6226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endCxn id="8" idx="3"/>
          </p:cNvCxnSpPr>
          <p:nvPr/>
        </p:nvCxnSpPr>
        <p:spPr>
          <a:xfrm>
            <a:off x="4136455" y="3677232"/>
            <a:ext cx="552736" cy="628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Welle 31"/>
          <p:cNvSpPr/>
          <p:nvPr/>
        </p:nvSpPr>
        <p:spPr>
          <a:xfrm>
            <a:off x="4002805" y="3888318"/>
            <a:ext cx="82085" cy="414697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5" name="Gerade Verbindung 34"/>
          <p:cNvCxnSpPr/>
          <p:nvPr/>
        </p:nvCxnSpPr>
        <p:spPr>
          <a:xfrm>
            <a:off x="4002805" y="3933118"/>
            <a:ext cx="0" cy="37671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3521567" y="3888318"/>
            <a:ext cx="0" cy="40165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3990373" y="3288283"/>
            <a:ext cx="390" cy="43353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3577489" y="3367628"/>
            <a:ext cx="0" cy="440689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3000869" y="3869697"/>
            <a:ext cx="16450" cy="43911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3000869" y="3437384"/>
            <a:ext cx="10221" cy="49471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Welle 41"/>
          <p:cNvSpPr/>
          <p:nvPr/>
        </p:nvSpPr>
        <p:spPr>
          <a:xfrm>
            <a:off x="4006664" y="3270183"/>
            <a:ext cx="85542" cy="371368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Welle 42"/>
          <p:cNvSpPr/>
          <p:nvPr/>
        </p:nvSpPr>
        <p:spPr>
          <a:xfrm>
            <a:off x="3595566" y="3315701"/>
            <a:ext cx="95270" cy="325850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Welle 43"/>
          <p:cNvSpPr/>
          <p:nvPr/>
        </p:nvSpPr>
        <p:spPr>
          <a:xfrm>
            <a:off x="3000869" y="3793762"/>
            <a:ext cx="76500" cy="380751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Welle 44"/>
          <p:cNvSpPr/>
          <p:nvPr/>
        </p:nvSpPr>
        <p:spPr>
          <a:xfrm>
            <a:off x="3000869" y="3349880"/>
            <a:ext cx="72008" cy="371939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4" name="Gerade Verbindung mit Pfeil 63"/>
          <p:cNvCxnSpPr/>
          <p:nvPr/>
        </p:nvCxnSpPr>
        <p:spPr>
          <a:xfrm flipH="1" flipV="1">
            <a:off x="2627784" y="2646626"/>
            <a:ext cx="259018" cy="153739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2627784" y="2060848"/>
            <a:ext cx="1564287" cy="65032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 flipV="1">
            <a:off x="3690836" y="1627676"/>
            <a:ext cx="482593" cy="43317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2877316" y="3984137"/>
            <a:ext cx="1314755" cy="19790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Welle 40"/>
          <p:cNvSpPr/>
          <p:nvPr/>
        </p:nvSpPr>
        <p:spPr>
          <a:xfrm>
            <a:off x="3545942" y="3888318"/>
            <a:ext cx="86886" cy="363939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3" name="Gerade Verbindung mit Pfeil 72"/>
          <p:cNvCxnSpPr/>
          <p:nvPr/>
        </p:nvCxnSpPr>
        <p:spPr>
          <a:xfrm flipV="1">
            <a:off x="2633802" y="2386008"/>
            <a:ext cx="2039343" cy="32516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>
            <a:off x="4673145" y="2386008"/>
            <a:ext cx="360040" cy="262716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>
            <a:off x="3077369" y="4990482"/>
            <a:ext cx="1955816" cy="31072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flipH="1" flipV="1">
            <a:off x="2886802" y="4184020"/>
            <a:ext cx="196362" cy="11171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64256" y="1559040"/>
            <a:ext cx="1719912" cy="72517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/>
          <p:nvPr/>
        </p:nvCxnSpPr>
        <p:spPr>
          <a:xfrm>
            <a:off x="6084168" y="2284213"/>
            <a:ext cx="720080" cy="64073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flipH="1">
            <a:off x="5580112" y="5013176"/>
            <a:ext cx="648072" cy="13266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hteck 86"/>
          <p:cNvSpPr/>
          <p:nvPr/>
        </p:nvSpPr>
        <p:spPr>
          <a:xfrm>
            <a:off x="1979712" y="1844262"/>
            <a:ext cx="777581" cy="28859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8" name="Textfeld 87"/>
          <p:cNvSpPr txBox="1"/>
          <p:nvPr/>
        </p:nvSpPr>
        <p:spPr>
          <a:xfrm>
            <a:off x="1997717" y="1871246"/>
            <a:ext cx="777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 smtClean="0">
                <a:solidFill>
                  <a:schemeClr val="bg1"/>
                </a:solidFill>
              </a:rPr>
              <a:t>Tenni</a:t>
            </a:r>
            <a:r>
              <a:rPr lang="de-AT" sz="1100" dirty="0" smtClean="0">
                <a:solidFill>
                  <a:schemeClr val="bg1"/>
                </a:solidFill>
              </a:rPr>
              <a:t>s</a:t>
            </a:r>
            <a:endParaRPr lang="de-AT" sz="1100" dirty="0">
              <a:solidFill>
                <a:schemeClr val="bg1"/>
              </a:solidFill>
            </a:endParaRPr>
          </a:p>
        </p:txBody>
      </p:sp>
      <p:sp>
        <p:nvSpPr>
          <p:cNvPr id="89" name="Textfeld 88"/>
          <p:cNvSpPr txBox="1"/>
          <p:nvPr/>
        </p:nvSpPr>
        <p:spPr>
          <a:xfrm rot="1677884">
            <a:off x="5599244" y="262777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 smtClean="0">
                <a:solidFill>
                  <a:schemeClr val="bg1"/>
                </a:solidFill>
              </a:rPr>
              <a:t>Großsporthalle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90" name="Textfeld 89"/>
          <p:cNvSpPr txBox="1"/>
          <p:nvPr/>
        </p:nvSpPr>
        <p:spPr>
          <a:xfrm rot="4796688">
            <a:off x="4637395" y="3815328"/>
            <a:ext cx="1127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dirty="0" smtClean="0">
                <a:solidFill>
                  <a:schemeClr val="bg1"/>
                </a:solidFill>
              </a:rPr>
              <a:t>Anmeldung</a:t>
            </a:r>
            <a:endParaRPr lang="de-AT" sz="1100" dirty="0">
              <a:solidFill>
                <a:schemeClr val="bg1"/>
              </a:solidFill>
            </a:endParaRPr>
          </a:p>
        </p:txBody>
      </p:sp>
      <p:cxnSp>
        <p:nvCxnSpPr>
          <p:cNvPr id="98" name="Gerade Verbindung mit Pfeil 97"/>
          <p:cNvCxnSpPr/>
          <p:nvPr/>
        </p:nvCxnSpPr>
        <p:spPr>
          <a:xfrm flipH="1" flipV="1">
            <a:off x="5033186" y="4941169"/>
            <a:ext cx="618934" cy="20467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/>
          <p:nvPr/>
        </p:nvCxnSpPr>
        <p:spPr>
          <a:xfrm flipH="1">
            <a:off x="6228184" y="2927192"/>
            <a:ext cx="576064" cy="208598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5342653" y="4680551"/>
            <a:ext cx="288032" cy="26061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0" name="Rechteck 109"/>
          <p:cNvSpPr/>
          <p:nvPr/>
        </p:nvSpPr>
        <p:spPr>
          <a:xfrm rot="4256981">
            <a:off x="5670337" y="5854928"/>
            <a:ext cx="686200" cy="57290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1" name="Textfeld 110"/>
          <p:cNvSpPr txBox="1"/>
          <p:nvPr/>
        </p:nvSpPr>
        <p:spPr>
          <a:xfrm rot="4307129">
            <a:off x="5477852" y="6222521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>
                <a:solidFill>
                  <a:schemeClr val="bg1"/>
                </a:solidFill>
              </a:rPr>
              <a:t>Hallenbad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99592" y="2284213"/>
            <a:ext cx="1080120" cy="642979"/>
          </a:xfrm>
          <a:prstGeom prst="rect">
            <a:avLst/>
          </a:prstGeom>
          <a:solidFill>
            <a:srgbClr val="D262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39534"/>
            <a:ext cx="1296144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55" y="3981776"/>
            <a:ext cx="1724029" cy="89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9" name="Gerade Verbindung mit Pfeil 98"/>
          <p:cNvCxnSpPr/>
          <p:nvPr/>
        </p:nvCxnSpPr>
        <p:spPr>
          <a:xfrm flipH="1" flipV="1">
            <a:off x="2397191" y="4244062"/>
            <a:ext cx="239463" cy="177722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2386507" y="4174513"/>
            <a:ext cx="500295" cy="7880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881871" y="2437225"/>
            <a:ext cx="107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TENNIS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903755" y="3190243"/>
            <a:ext cx="1291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BEACH VOLLEYBALL</a:t>
            </a:r>
            <a:endParaRPr lang="de-AT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881871" y="4278077"/>
            <a:ext cx="172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HARTPLATZ</a:t>
            </a:r>
            <a:endParaRPr lang="de-AT" dirty="0"/>
          </a:p>
        </p:txBody>
      </p:sp>
      <p:sp>
        <p:nvSpPr>
          <p:cNvPr id="56" name="Pfeil in vier Richtungen 55"/>
          <p:cNvSpPr/>
          <p:nvPr/>
        </p:nvSpPr>
        <p:spPr>
          <a:xfrm>
            <a:off x="5043134" y="5734676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7164288" y="1295976"/>
            <a:ext cx="165618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u="sng" dirty="0" smtClean="0"/>
              <a:t>Legende:</a:t>
            </a:r>
          </a:p>
          <a:p>
            <a:endParaRPr lang="de-AT" b="1" u="sng" dirty="0"/>
          </a:p>
          <a:p>
            <a:r>
              <a:rPr lang="de-AT" sz="2000" dirty="0" err="1" smtClean="0"/>
              <a:t>Beachflag</a:t>
            </a:r>
            <a:endParaRPr lang="de-AT" sz="2000" dirty="0" smtClean="0"/>
          </a:p>
          <a:p>
            <a:endParaRPr lang="de-AT" sz="2000" dirty="0"/>
          </a:p>
          <a:p>
            <a:endParaRPr lang="de-AT" sz="2000" dirty="0" smtClean="0"/>
          </a:p>
          <a:p>
            <a:r>
              <a:rPr lang="de-AT" sz="2000" dirty="0" smtClean="0"/>
              <a:t>Ziel</a:t>
            </a:r>
          </a:p>
          <a:p>
            <a:endParaRPr lang="de-AT" sz="1600" dirty="0"/>
          </a:p>
          <a:p>
            <a:endParaRPr lang="de-AT" sz="1600" dirty="0" smtClean="0"/>
          </a:p>
          <a:p>
            <a:endParaRPr lang="de-AT" sz="1600" dirty="0"/>
          </a:p>
          <a:p>
            <a:r>
              <a:rPr lang="de-AT" sz="2000" dirty="0" smtClean="0"/>
              <a:t>Wegweiser/Infotafel</a:t>
            </a:r>
            <a:endParaRPr lang="de-AT" sz="2000" dirty="0"/>
          </a:p>
        </p:txBody>
      </p:sp>
      <p:sp>
        <p:nvSpPr>
          <p:cNvPr id="58" name="Halbbogen 57"/>
          <p:cNvSpPr/>
          <p:nvPr/>
        </p:nvSpPr>
        <p:spPr>
          <a:xfrm>
            <a:off x="7167711" y="3169427"/>
            <a:ext cx="646867" cy="860721"/>
          </a:xfrm>
          <a:prstGeom prst="blockArc">
            <a:avLst/>
          </a:prstGeom>
          <a:noFill/>
          <a:ln>
            <a:solidFill>
              <a:srgbClr val="FF0000"/>
            </a:solidFill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59" name="Welle 58"/>
          <p:cNvSpPr/>
          <p:nvPr/>
        </p:nvSpPr>
        <p:spPr>
          <a:xfrm>
            <a:off x="7448373" y="2284215"/>
            <a:ext cx="85542" cy="371368"/>
          </a:xfrm>
          <a:prstGeom prst="wav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0" name="Gerade Verbindung 59"/>
          <p:cNvCxnSpPr/>
          <p:nvPr/>
        </p:nvCxnSpPr>
        <p:spPr>
          <a:xfrm>
            <a:off x="7448373" y="2403749"/>
            <a:ext cx="0" cy="40165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feil in vier Richtungen 60"/>
          <p:cNvSpPr/>
          <p:nvPr/>
        </p:nvSpPr>
        <p:spPr>
          <a:xfrm>
            <a:off x="7188574" y="4558408"/>
            <a:ext cx="288032" cy="276319"/>
          </a:xfrm>
          <a:prstGeom prst="quad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Textfeld 67"/>
          <p:cNvSpPr txBox="1"/>
          <p:nvPr/>
        </p:nvSpPr>
        <p:spPr>
          <a:xfrm>
            <a:off x="4853165" y="348579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572282" y="4529777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</a:rPr>
              <a:t>I</a:t>
            </a:r>
            <a:endParaRPr lang="de-A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144</Words>
  <Application>Microsoft Office PowerPoint</Application>
  <PresentationFormat>Bildschirmpräsentation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Book Antiqua</vt:lpstr>
      <vt:lpstr>Calibri</vt:lpstr>
      <vt:lpstr>Lucida Sans</vt:lpstr>
      <vt:lpstr>Wingdings</vt:lpstr>
      <vt:lpstr>Wingdings 2</vt:lpstr>
      <vt:lpstr>Wingdings 3</vt:lpstr>
      <vt:lpstr>Ananke</vt:lpstr>
      <vt:lpstr>1. LUNGAUER AQUATHLON</vt:lpstr>
      <vt:lpstr>Anreise</vt:lpstr>
      <vt:lpstr>Parkmöglichkeit und Eventareal</vt:lpstr>
      <vt:lpstr>Eventareal</vt:lpstr>
      <vt:lpstr>Schwimmen/Wechselzone</vt:lpstr>
      <vt:lpstr>Laufstrecke</vt:lpstr>
      <vt:lpstr>Zielareal</vt:lpstr>
    </vt:vector>
  </TitlesOfParts>
  <Company>BMLVS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xizw</dc:creator>
  <cp:lastModifiedBy>Windows-Benutzer</cp:lastModifiedBy>
  <cp:revision>92</cp:revision>
  <cp:lastPrinted>2019-03-14T09:06:24Z</cp:lastPrinted>
  <dcterms:created xsi:type="dcterms:W3CDTF">2019-03-13T07:53:22Z</dcterms:created>
  <dcterms:modified xsi:type="dcterms:W3CDTF">2019-03-27T19:50:43Z</dcterms:modified>
</cp:coreProperties>
</file>